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C1B086-D6B8-F37B-BAD9-F12FF6DD3369}" v="606" dt="2024-01-18T21:10:58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7A5AC4C8-568A-477C-458B-838EEF41AF56}"/>
              </a:ext>
            </a:extLst>
          </p:cNvPr>
          <p:cNvGrpSpPr/>
          <p:nvPr/>
        </p:nvGrpSpPr>
        <p:grpSpPr>
          <a:xfrm>
            <a:off x="253781" y="0"/>
            <a:ext cx="7931587" cy="6858000"/>
            <a:chOff x="2130206" y="0"/>
            <a:chExt cx="7931587" cy="6858000"/>
          </a:xfrm>
        </p:grpSpPr>
        <p:pic>
          <p:nvPicPr>
            <p:cNvPr id="4" name="Picture 3" descr="A floor plan of a building&#10;&#10;Description automatically generated">
              <a:extLst>
                <a:ext uri="{FF2B5EF4-FFF2-40B4-BE49-F238E27FC236}">
                  <a16:creationId xmlns:a16="http://schemas.microsoft.com/office/drawing/2014/main" id="{7B7623CB-3C82-DC92-015F-FAF100CC5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30206" y="0"/>
              <a:ext cx="7931587" cy="6858000"/>
            </a:xfrm>
            <a:prstGeom prst="rect">
              <a:avLst/>
            </a:prstGeom>
          </p:spPr>
        </p:pic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B66A950D-57AA-F495-12E7-9D96764AF22C}"/>
                </a:ext>
              </a:extLst>
            </p:cNvPr>
            <p:cNvSpPr/>
            <p:nvPr/>
          </p:nvSpPr>
          <p:spPr>
            <a:xfrm>
              <a:off x="2295525" y="476249"/>
              <a:ext cx="704850" cy="1247775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66EF10B-E2B7-F195-E226-6480A450EBE2}"/>
                </a:ext>
              </a:extLst>
            </p:cNvPr>
            <p:cNvSpPr txBox="1"/>
            <p:nvPr/>
          </p:nvSpPr>
          <p:spPr>
            <a:xfrm>
              <a:off x="2295525" y="533399"/>
              <a:ext cx="704850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 dirty="0"/>
                <a:t>BT232</a:t>
              </a:r>
            </a:p>
            <a:p>
              <a:endParaRPr lang="en-US" sz="1400" b="1" dirty="0"/>
            </a:p>
            <a:p>
              <a:r>
                <a:rPr lang="en-US" sz="1100" b="1" dirty="0"/>
                <a:t>Student</a:t>
              </a:r>
            </a:p>
            <a:p>
              <a:r>
                <a:rPr lang="en-US" sz="1100" b="1" dirty="0"/>
                <a:t>Lounge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E1EE099C-E05A-46FA-B679-33D11DD722CF}"/>
                </a:ext>
              </a:extLst>
            </p:cNvPr>
            <p:cNvSpPr/>
            <p:nvPr/>
          </p:nvSpPr>
          <p:spPr>
            <a:xfrm>
              <a:off x="2781300" y="1790700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F878E99-CE5A-3EA9-DE7D-21479A464ED8}"/>
                </a:ext>
              </a:extLst>
            </p:cNvPr>
            <p:cNvSpPr/>
            <p:nvPr/>
          </p:nvSpPr>
          <p:spPr>
            <a:xfrm>
              <a:off x="3171825" y="16668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7296C28-DCEB-583A-61D1-36630B069B2D}"/>
                </a:ext>
              </a:extLst>
            </p:cNvPr>
            <p:cNvSpPr/>
            <p:nvPr/>
          </p:nvSpPr>
          <p:spPr>
            <a:xfrm>
              <a:off x="3771900" y="15906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3080C67-98EA-CB48-1A51-08EDEDCA886D}"/>
                </a:ext>
              </a:extLst>
            </p:cNvPr>
            <p:cNvSpPr/>
            <p:nvPr/>
          </p:nvSpPr>
          <p:spPr>
            <a:xfrm>
              <a:off x="4486275" y="160019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A3441A8-B21C-B52E-09EF-5343E27B7D3A}"/>
                </a:ext>
              </a:extLst>
            </p:cNvPr>
            <p:cNvSpPr/>
            <p:nvPr/>
          </p:nvSpPr>
          <p:spPr>
            <a:xfrm>
              <a:off x="4171950" y="203834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246134E-FDB1-2752-D822-BD33ABFD823F}"/>
                </a:ext>
              </a:extLst>
            </p:cNvPr>
            <p:cNvSpPr/>
            <p:nvPr/>
          </p:nvSpPr>
          <p:spPr>
            <a:xfrm>
              <a:off x="4171950" y="276224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F6E03EB-0A94-DD32-73C1-9513B127EA4D}"/>
                </a:ext>
              </a:extLst>
            </p:cNvPr>
            <p:cNvSpPr/>
            <p:nvPr/>
          </p:nvSpPr>
          <p:spPr>
            <a:xfrm>
              <a:off x="4781550" y="276224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73D84B0-E507-9038-74FB-20A27C7DB3A4}"/>
                </a:ext>
              </a:extLst>
            </p:cNvPr>
            <p:cNvSpPr/>
            <p:nvPr/>
          </p:nvSpPr>
          <p:spPr>
            <a:xfrm>
              <a:off x="5276850" y="276224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E55F223-2911-CA1E-7E1E-F77248DD877B}"/>
                </a:ext>
              </a:extLst>
            </p:cNvPr>
            <p:cNvSpPr/>
            <p:nvPr/>
          </p:nvSpPr>
          <p:spPr>
            <a:xfrm>
              <a:off x="5791200" y="24669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5E1AE44-13D6-CDCF-4C7D-777A10E4AFA6}"/>
                </a:ext>
              </a:extLst>
            </p:cNvPr>
            <p:cNvSpPr/>
            <p:nvPr/>
          </p:nvSpPr>
          <p:spPr>
            <a:xfrm>
              <a:off x="6296025" y="24669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E61A41A-FECA-ADD7-0DE2-60EF202C16A5}"/>
                </a:ext>
              </a:extLst>
            </p:cNvPr>
            <p:cNvSpPr/>
            <p:nvPr/>
          </p:nvSpPr>
          <p:spPr>
            <a:xfrm>
              <a:off x="7191375" y="22193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A82B263A-BF2A-2C9B-3075-DC4C9E17AA49}"/>
                </a:ext>
              </a:extLst>
            </p:cNvPr>
            <p:cNvSpPr/>
            <p:nvPr/>
          </p:nvSpPr>
          <p:spPr>
            <a:xfrm>
              <a:off x="7458075" y="25431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AAE76BF-8748-2E0F-3748-9F68B3C3FB6B}"/>
                </a:ext>
              </a:extLst>
            </p:cNvPr>
            <p:cNvSpPr/>
            <p:nvPr/>
          </p:nvSpPr>
          <p:spPr>
            <a:xfrm>
              <a:off x="7191375" y="285749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CC9CD134-AA5E-C55D-EB26-FC3AC2D376FE}"/>
                </a:ext>
              </a:extLst>
            </p:cNvPr>
            <p:cNvSpPr/>
            <p:nvPr/>
          </p:nvSpPr>
          <p:spPr>
            <a:xfrm>
              <a:off x="4581525" y="5619749"/>
              <a:ext cx="962025" cy="466725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BA37771-9203-8519-6E19-05852F29591F}"/>
                </a:ext>
              </a:extLst>
            </p:cNvPr>
            <p:cNvSpPr/>
            <p:nvPr/>
          </p:nvSpPr>
          <p:spPr>
            <a:xfrm>
              <a:off x="3143249" y="104774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A60A55F-0ACA-374A-6B34-E1FEDC96A926}"/>
                </a:ext>
              </a:extLst>
            </p:cNvPr>
            <p:cNvSpPr/>
            <p:nvPr/>
          </p:nvSpPr>
          <p:spPr>
            <a:xfrm>
              <a:off x="7096124" y="171449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AED8F31-6D4A-C497-388E-FE8C14105772}"/>
                </a:ext>
              </a:extLst>
            </p:cNvPr>
            <p:cNvSpPr/>
            <p:nvPr/>
          </p:nvSpPr>
          <p:spPr>
            <a:xfrm>
              <a:off x="8315324" y="1590674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7EEF3EC-981B-1EAC-40FE-2C42C9461A81}"/>
                </a:ext>
              </a:extLst>
            </p:cNvPr>
            <p:cNvSpPr/>
            <p:nvPr/>
          </p:nvSpPr>
          <p:spPr>
            <a:xfrm rot="5400000">
              <a:off x="8420099" y="2238374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082C4C8-E5D1-B057-86CD-21FC7228FFC2}"/>
                </a:ext>
              </a:extLst>
            </p:cNvPr>
            <p:cNvSpPr/>
            <p:nvPr/>
          </p:nvSpPr>
          <p:spPr>
            <a:xfrm rot="5400000">
              <a:off x="7143749" y="666749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AB28047-C2A8-87C4-95A0-4151F63FA153}"/>
                </a:ext>
              </a:extLst>
            </p:cNvPr>
            <p:cNvSpPr/>
            <p:nvPr/>
          </p:nvSpPr>
          <p:spPr>
            <a:xfrm rot="5400000">
              <a:off x="8896349" y="628650"/>
              <a:ext cx="323850" cy="12668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5AC804D-4A9F-6C7C-2E4D-53D9F6E0406E}"/>
                </a:ext>
              </a:extLst>
            </p:cNvPr>
            <p:cNvSpPr/>
            <p:nvPr/>
          </p:nvSpPr>
          <p:spPr>
            <a:xfrm rot="5400000">
              <a:off x="3290887" y="852487"/>
              <a:ext cx="276225" cy="8286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E5FB3C3-9BEE-19F3-7CE0-E3D5A618D2A4}"/>
                </a:ext>
              </a:extLst>
            </p:cNvPr>
            <p:cNvSpPr/>
            <p:nvPr/>
          </p:nvSpPr>
          <p:spPr>
            <a:xfrm>
              <a:off x="2181225" y="1809749"/>
              <a:ext cx="419100" cy="20955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690F0D1-2FA5-E3E0-E16C-47464FCE0FF5}"/>
                </a:ext>
              </a:extLst>
            </p:cNvPr>
            <p:cNvSpPr txBox="1"/>
            <p:nvPr/>
          </p:nvSpPr>
          <p:spPr>
            <a:xfrm>
              <a:off x="4781549" y="2771774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7</a:t>
              </a:r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9BE6626-614A-C5E5-23BE-8994E5F3BC8C}"/>
                </a:ext>
              </a:extLst>
            </p:cNvPr>
            <p:cNvSpPr txBox="1"/>
            <p:nvPr/>
          </p:nvSpPr>
          <p:spPr>
            <a:xfrm>
              <a:off x="4171949" y="2762249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6</a:t>
              </a:r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5CFC64A-F98F-AE99-03C1-F831C026CE5B}"/>
                </a:ext>
              </a:extLst>
            </p:cNvPr>
            <p:cNvSpPr txBox="1"/>
            <p:nvPr/>
          </p:nvSpPr>
          <p:spPr>
            <a:xfrm>
              <a:off x="4171949" y="2019299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5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165FF93-CBB2-DA25-6737-D3007389D942}"/>
                </a:ext>
              </a:extLst>
            </p:cNvPr>
            <p:cNvSpPr txBox="1"/>
            <p:nvPr/>
          </p:nvSpPr>
          <p:spPr>
            <a:xfrm>
              <a:off x="4486274" y="1590674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4</a:t>
              </a:r>
              <a:endParaRPr 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2EDA273-5901-33F3-7781-3543BFB457E1}"/>
                </a:ext>
              </a:extLst>
            </p:cNvPr>
            <p:cNvSpPr txBox="1"/>
            <p:nvPr/>
          </p:nvSpPr>
          <p:spPr>
            <a:xfrm>
              <a:off x="3771899" y="1590674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F382D7C-0783-0607-5E80-0562909B6AE0}"/>
                </a:ext>
              </a:extLst>
            </p:cNvPr>
            <p:cNvSpPr txBox="1"/>
            <p:nvPr/>
          </p:nvSpPr>
          <p:spPr>
            <a:xfrm>
              <a:off x="3171824" y="1657349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BEB9EBA-2D40-67BA-05BB-3145505A1921}"/>
                </a:ext>
              </a:extLst>
            </p:cNvPr>
            <p:cNvSpPr txBox="1"/>
            <p:nvPr/>
          </p:nvSpPr>
          <p:spPr>
            <a:xfrm>
              <a:off x="2781299" y="1790699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A943CD2-7512-BBFC-E532-441EA0AACA22}"/>
                </a:ext>
              </a:extLst>
            </p:cNvPr>
            <p:cNvSpPr txBox="1"/>
            <p:nvPr/>
          </p:nvSpPr>
          <p:spPr>
            <a:xfrm>
              <a:off x="6248399" y="2476499"/>
              <a:ext cx="47625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10</a:t>
              </a:r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1F33A62-6DB0-BAAF-EE25-F27764E4739C}"/>
                </a:ext>
              </a:extLst>
            </p:cNvPr>
            <p:cNvSpPr txBox="1"/>
            <p:nvPr/>
          </p:nvSpPr>
          <p:spPr>
            <a:xfrm>
              <a:off x="5791199" y="2476499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092A9FC-07E0-11C6-FC19-F2E1D5747ADD}"/>
                </a:ext>
              </a:extLst>
            </p:cNvPr>
            <p:cNvSpPr txBox="1"/>
            <p:nvPr/>
          </p:nvSpPr>
          <p:spPr>
            <a:xfrm>
              <a:off x="5276849" y="2771774"/>
              <a:ext cx="3429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8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12DCA41-D5BF-B180-2F9E-EA9448D2D0F7}"/>
                </a:ext>
              </a:extLst>
            </p:cNvPr>
            <p:cNvSpPr txBox="1"/>
            <p:nvPr/>
          </p:nvSpPr>
          <p:spPr>
            <a:xfrm>
              <a:off x="4419599" y="5638799"/>
              <a:ext cx="1285875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b="1" dirty="0"/>
                <a:t>Employer </a:t>
              </a:r>
              <a:endParaRPr lang="en-US" sz="1600" dirty="0"/>
            </a:p>
            <a:p>
              <a:pPr algn="ctr"/>
              <a:r>
                <a:rPr lang="en-US" sz="1100" b="1" dirty="0"/>
                <a:t>Tables</a:t>
              </a:r>
              <a:endParaRPr lang="en-US" sz="1600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2094522-7427-9801-DE49-BA672F95E30F}"/>
                </a:ext>
              </a:extLst>
            </p:cNvPr>
            <p:cNvSpPr txBox="1"/>
            <p:nvPr/>
          </p:nvSpPr>
          <p:spPr>
            <a:xfrm>
              <a:off x="7153274" y="28574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3562883-BF03-5031-5D1D-7571FC5F9E79}"/>
                </a:ext>
              </a:extLst>
            </p:cNvPr>
            <p:cNvSpPr txBox="1"/>
            <p:nvPr/>
          </p:nvSpPr>
          <p:spPr>
            <a:xfrm>
              <a:off x="7419974" y="25431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BB63268-8534-D482-DCBD-DAB272BB8E51}"/>
                </a:ext>
              </a:extLst>
            </p:cNvPr>
            <p:cNvSpPr txBox="1"/>
            <p:nvPr/>
          </p:nvSpPr>
          <p:spPr>
            <a:xfrm>
              <a:off x="7153274" y="221932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11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5064999F-F184-4C4B-8865-4B8A56E22604}"/>
                </a:ext>
              </a:extLst>
            </p:cNvPr>
            <p:cNvSpPr/>
            <p:nvPr/>
          </p:nvSpPr>
          <p:spPr>
            <a:xfrm>
              <a:off x="5753099" y="5638799"/>
              <a:ext cx="857250" cy="428625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71FC907-4AF5-F9C0-D675-7F31D94EBC35}"/>
                </a:ext>
              </a:extLst>
            </p:cNvPr>
            <p:cNvSpPr txBox="1"/>
            <p:nvPr/>
          </p:nvSpPr>
          <p:spPr>
            <a:xfrm>
              <a:off x="5543549" y="5657849"/>
              <a:ext cx="1285875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b="1" dirty="0"/>
                <a:t>Registration</a:t>
              </a:r>
              <a:endParaRPr lang="en-US" sz="1600" dirty="0"/>
            </a:p>
            <a:p>
              <a:pPr algn="ctr"/>
              <a:r>
                <a:rPr lang="en-US" sz="1100" b="1" dirty="0"/>
                <a:t>Tables</a:t>
              </a:r>
              <a:endParaRPr lang="en-US" sz="1600" dirty="0"/>
            </a:p>
          </p:txBody>
        </p:sp>
        <p:sp>
          <p:nvSpPr>
            <p:cNvPr id="52" name="Arrow: Right 51">
              <a:extLst>
                <a:ext uri="{FF2B5EF4-FFF2-40B4-BE49-F238E27FC236}">
                  <a16:creationId xmlns:a16="http://schemas.microsoft.com/office/drawing/2014/main" id="{F426DF13-A419-4CD4-66C9-B7D5652BE54F}"/>
                </a:ext>
              </a:extLst>
            </p:cNvPr>
            <p:cNvSpPr/>
            <p:nvPr/>
          </p:nvSpPr>
          <p:spPr>
            <a:xfrm>
              <a:off x="2600325" y="2105025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Arrow: Right 52">
              <a:extLst>
                <a:ext uri="{FF2B5EF4-FFF2-40B4-BE49-F238E27FC236}">
                  <a16:creationId xmlns:a16="http://schemas.microsoft.com/office/drawing/2014/main" id="{2EFC606C-6435-7C4C-D61C-9E2384D8F8A9}"/>
                </a:ext>
              </a:extLst>
            </p:cNvPr>
            <p:cNvSpPr/>
            <p:nvPr/>
          </p:nvSpPr>
          <p:spPr>
            <a:xfrm>
              <a:off x="3562350" y="1971675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row: Right 53">
              <a:extLst>
                <a:ext uri="{FF2B5EF4-FFF2-40B4-BE49-F238E27FC236}">
                  <a16:creationId xmlns:a16="http://schemas.microsoft.com/office/drawing/2014/main" id="{DD2C3802-F938-FD7A-8CD7-8930336E3BE9}"/>
                </a:ext>
              </a:extLst>
            </p:cNvPr>
            <p:cNvSpPr/>
            <p:nvPr/>
          </p:nvSpPr>
          <p:spPr>
            <a:xfrm rot="5400000">
              <a:off x="3581400" y="2419350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row: Right 54">
              <a:extLst>
                <a:ext uri="{FF2B5EF4-FFF2-40B4-BE49-F238E27FC236}">
                  <a16:creationId xmlns:a16="http://schemas.microsoft.com/office/drawing/2014/main" id="{3D337E3C-59AC-9DB4-CEBD-EF10B6828ACA}"/>
                </a:ext>
              </a:extLst>
            </p:cNvPr>
            <p:cNvSpPr/>
            <p:nvPr/>
          </p:nvSpPr>
          <p:spPr>
            <a:xfrm>
              <a:off x="4543425" y="2581275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Arrow: Right 55">
              <a:extLst>
                <a:ext uri="{FF2B5EF4-FFF2-40B4-BE49-F238E27FC236}">
                  <a16:creationId xmlns:a16="http://schemas.microsoft.com/office/drawing/2014/main" id="{5EC2D940-F21B-89A9-FCDF-13086897DAED}"/>
                </a:ext>
              </a:extLst>
            </p:cNvPr>
            <p:cNvSpPr/>
            <p:nvPr/>
          </p:nvSpPr>
          <p:spPr>
            <a:xfrm>
              <a:off x="6677025" y="261937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Arrow: Right 56">
              <a:extLst>
                <a:ext uri="{FF2B5EF4-FFF2-40B4-BE49-F238E27FC236}">
                  <a16:creationId xmlns:a16="http://schemas.microsoft.com/office/drawing/2014/main" id="{666F3F17-8C4E-29B3-4EF8-312AF61DD634}"/>
                </a:ext>
              </a:extLst>
            </p:cNvPr>
            <p:cNvSpPr/>
            <p:nvPr/>
          </p:nvSpPr>
          <p:spPr>
            <a:xfrm rot="5400000">
              <a:off x="6438899" y="3143250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20390F9-1186-13E0-4BAD-B384B0C8627E}"/>
                </a:ext>
              </a:extLst>
            </p:cNvPr>
            <p:cNvSpPr txBox="1"/>
            <p:nvPr/>
          </p:nvSpPr>
          <p:spPr>
            <a:xfrm>
              <a:off x="2181224" y="17906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R3</a:t>
              </a:r>
              <a:endParaRPr lang="en-US" dirty="0"/>
            </a:p>
          </p:txBody>
        </p:sp>
      </p:grpSp>
      <p:pic>
        <p:nvPicPr>
          <p:cNvPr id="61" name="Picture 60" descr="A close-up of a logo&#10;&#10;Description automatically generated">
            <a:extLst>
              <a:ext uri="{FF2B5EF4-FFF2-40B4-BE49-F238E27FC236}">
                <a16:creationId xmlns:a16="http://schemas.microsoft.com/office/drawing/2014/main" id="{A0243FB5-46EE-7274-4C42-5F59E8C57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6788" y="300038"/>
            <a:ext cx="3352800" cy="990600"/>
          </a:xfrm>
          <a:prstGeom prst="rect">
            <a:avLst/>
          </a:prstGeom>
        </p:spPr>
      </p:pic>
      <p:pic>
        <p:nvPicPr>
          <p:cNvPr id="63" name="Picture 62" descr="A close-up of a logo&#10;&#10;Description automatically generated">
            <a:extLst>
              <a:ext uri="{FF2B5EF4-FFF2-40B4-BE49-F238E27FC236}">
                <a16:creationId xmlns:a16="http://schemas.microsoft.com/office/drawing/2014/main" id="{C46E5D6C-6801-76B7-943A-6A957BC9D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750" y="1357313"/>
            <a:ext cx="2895600" cy="647700"/>
          </a:xfrm>
          <a:prstGeom prst="rect">
            <a:avLst/>
          </a:prstGeom>
        </p:spPr>
      </p:pic>
      <p:pic>
        <p:nvPicPr>
          <p:cNvPr id="64" name="Picture 63" descr="A logo of a company&#10;&#10;Description automatically generated">
            <a:extLst>
              <a:ext uri="{FF2B5EF4-FFF2-40B4-BE49-F238E27FC236}">
                <a16:creationId xmlns:a16="http://schemas.microsoft.com/office/drawing/2014/main" id="{B6A4FDEB-B6C3-CF90-0299-5E1FC8E22C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72663" y="2157413"/>
            <a:ext cx="1247775" cy="1209675"/>
          </a:xfrm>
          <a:prstGeom prst="rect">
            <a:avLst/>
          </a:prstGeom>
        </p:spPr>
      </p:pic>
      <p:pic>
        <p:nvPicPr>
          <p:cNvPr id="65" name="Picture 6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D923D5BF-6D52-67F9-7CC2-5B647D8EE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77388" y="4319588"/>
            <a:ext cx="183832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>
            <a:extLst>
              <a:ext uri="{FF2B5EF4-FFF2-40B4-BE49-F238E27FC236}">
                <a16:creationId xmlns:a16="http://schemas.microsoft.com/office/drawing/2014/main" id="{1B539C97-A433-2131-95DB-16A339AAD9A0}"/>
              </a:ext>
            </a:extLst>
          </p:cNvPr>
          <p:cNvGrpSpPr/>
          <p:nvPr/>
        </p:nvGrpSpPr>
        <p:grpSpPr>
          <a:xfrm>
            <a:off x="195341" y="-28575"/>
            <a:ext cx="8010369" cy="6858000"/>
            <a:chOff x="2090816" y="0"/>
            <a:chExt cx="8010369" cy="6858000"/>
          </a:xfrm>
        </p:grpSpPr>
        <p:pic>
          <p:nvPicPr>
            <p:cNvPr id="2" name="Picture 1" descr="A floor plan of a building&#10;&#10;Description automatically generated">
              <a:extLst>
                <a:ext uri="{FF2B5EF4-FFF2-40B4-BE49-F238E27FC236}">
                  <a16:creationId xmlns:a16="http://schemas.microsoft.com/office/drawing/2014/main" id="{E11096AB-1E6F-5A0E-3765-A651E0ED8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90816" y="0"/>
              <a:ext cx="8010369" cy="6858000"/>
            </a:xfrm>
            <a:prstGeom prst="rect">
              <a:avLst/>
            </a:prstGeom>
          </p:spPr>
        </p:pic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3DA5A59-EBB7-98C3-C187-81B08F1588E4}"/>
                </a:ext>
              </a:extLst>
            </p:cNvPr>
            <p:cNvSpPr/>
            <p:nvPr/>
          </p:nvSpPr>
          <p:spPr>
            <a:xfrm>
              <a:off x="3352800" y="3095625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D57E40A-62E6-4CA7-DE19-61E0EB135D5A}"/>
                </a:ext>
              </a:extLst>
            </p:cNvPr>
            <p:cNvSpPr/>
            <p:nvPr/>
          </p:nvSpPr>
          <p:spPr>
            <a:xfrm>
              <a:off x="2295525" y="476249"/>
              <a:ext cx="704850" cy="1247775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904F97-36D4-855D-11F4-D96D64B142F3}"/>
                </a:ext>
              </a:extLst>
            </p:cNvPr>
            <p:cNvSpPr txBox="1"/>
            <p:nvPr/>
          </p:nvSpPr>
          <p:spPr>
            <a:xfrm>
              <a:off x="2257425" y="533399"/>
              <a:ext cx="809625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b="1" dirty="0"/>
                <a:t>BT319</a:t>
              </a:r>
            </a:p>
            <a:p>
              <a:endParaRPr lang="en-US" sz="1400" b="1" dirty="0"/>
            </a:p>
            <a:p>
              <a:r>
                <a:rPr lang="en-US" sz="1100" b="1" dirty="0"/>
                <a:t>Employer</a:t>
              </a:r>
            </a:p>
            <a:p>
              <a:r>
                <a:rPr lang="en-US" sz="1100" b="1" dirty="0"/>
                <a:t>Lounge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676D49D-5BF1-1F7A-1D49-B6C103E3A0FA}"/>
                </a:ext>
              </a:extLst>
            </p:cNvPr>
            <p:cNvSpPr/>
            <p:nvPr/>
          </p:nvSpPr>
          <p:spPr>
            <a:xfrm>
              <a:off x="3152774" y="238125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AA4052D-0BA4-9E9F-12D1-4EE99CB1C046}"/>
                </a:ext>
              </a:extLst>
            </p:cNvPr>
            <p:cNvSpPr/>
            <p:nvPr/>
          </p:nvSpPr>
          <p:spPr>
            <a:xfrm>
              <a:off x="7267574" y="285749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1FA378-BA27-EE00-C4BE-8D8B3AE43119}"/>
                </a:ext>
              </a:extLst>
            </p:cNvPr>
            <p:cNvSpPr/>
            <p:nvPr/>
          </p:nvSpPr>
          <p:spPr>
            <a:xfrm>
              <a:off x="3152774" y="4524374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AB3B56-F763-9743-4026-97F3CF6C1264}"/>
                </a:ext>
              </a:extLst>
            </p:cNvPr>
            <p:cNvSpPr/>
            <p:nvPr/>
          </p:nvSpPr>
          <p:spPr>
            <a:xfrm>
              <a:off x="6457949" y="4619624"/>
              <a:ext cx="295275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C313D05-5CF1-41DF-D78F-2450891B41A0}"/>
                </a:ext>
              </a:extLst>
            </p:cNvPr>
            <p:cNvSpPr/>
            <p:nvPr/>
          </p:nvSpPr>
          <p:spPr>
            <a:xfrm rot="5400000">
              <a:off x="3052761" y="4138612"/>
              <a:ext cx="4191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073752-9CA9-CB5A-D024-E4A32B11AF75}"/>
                </a:ext>
              </a:extLst>
            </p:cNvPr>
            <p:cNvSpPr/>
            <p:nvPr/>
          </p:nvSpPr>
          <p:spPr>
            <a:xfrm rot="5400000">
              <a:off x="6091235" y="3986212"/>
              <a:ext cx="4191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4884046-61F2-5126-8DC1-FBD24CE27320}"/>
                </a:ext>
              </a:extLst>
            </p:cNvPr>
            <p:cNvSpPr/>
            <p:nvPr/>
          </p:nvSpPr>
          <p:spPr>
            <a:xfrm rot="5400000">
              <a:off x="6886573" y="4000499"/>
              <a:ext cx="276225" cy="8953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9738270-3D78-F4B8-27F5-67F991D3AA55}"/>
                </a:ext>
              </a:extLst>
            </p:cNvPr>
            <p:cNvSpPr/>
            <p:nvPr/>
          </p:nvSpPr>
          <p:spPr>
            <a:xfrm>
              <a:off x="4619625" y="26574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A41EAB5-795A-14C5-7B10-2FF0699BB3D3}"/>
                </a:ext>
              </a:extLst>
            </p:cNvPr>
            <p:cNvSpPr/>
            <p:nvPr/>
          </p:nvSpPr>
          <p:spPr>
            <a:xfrm>
              <a:off x="5514975" y="26384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3539264A-DC13-02A1-85ED-C379710E6850}"/>
                </a:ext>
              </a:extLst>
            </p:cNvPr>
            <p:cNvSpPr/>
            <p:nvPr/>
          </p:nvSpPr>
          <p:spPr>
            <a:xfrm>
              <a:off x="6381750" y="26574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0352A25-BB34-2699-F305-B6395E458EED}"/>
                </a:ext>
              </a:extLst>
            </p:cNvPr>
            <p:cNvSpPr/>
            <p:nvPr/>
          </p:nvSpPr>
          <p:spPr>
            <a:xfrm>
              <a:off x="7410450" y="20859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D19FDF5E-666C-1182-2666-9622BCDAEFA9}"/>
                </a:ext>
              </a:extLst>
            </p:cNvPr>
            <p:cNvSpPr/>
            <p:nvPr/>
          </p:nvSpPr>
          <p:spPr>
            <a:xfrm>
              <a:off x="7753350" y="23336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3243C716-FF21-B0CE-3363-566C3683B3C6}"/>
                </a:ext>
              </a:extLst>
            </p:cNvPr>
            <p:cNvSpPr/>
            <p:nvPr/>
          </p:nvSpPr>
          <p:spPr>
            <a:xfrm>
              <a:off x="8410575" y="26574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31DB4C87-2DFF-8811-7C1D-6C3B98EDEF6F}"/>
                </a:ext>
              </a:extLst>
            </p:cNvPr>
            <p:cNvSpPr/>
            <p:nvPr/>
          </p:nvSpPr>
          <p:spPr>
            <a:xfrm>
              <a:off x="8782050" y="251459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1B28D2B-F820-E9D3-AB75-0BA69B0EEE1C}"/>
                </a:ext>
              </a:extLst>
            </p:cNvPr>
            <p:cNvSpPr/>
            <p:nvPr/>
          </p:nvSpPr>
          <p:spPr>
            <a:xfrm>
              <a:off x="8753475" y="304799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80FED84-6C71-0E28-B7D9-5523AF67BDC0}"/>
                </a:ext>
              </a:extLst>
            </p:cNvPr>
            <p:cNvSpPr/>
            <p:nvPr/>
          </p:nvSpPr>
          <p:spPr>
            <a:xfrm>
              <a:off x="8724900" y="37814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AA460F1B-C6E3-7E34-9CF7-5D721CB66BD1}"/>
                </a:ext>
              </a:extLst>
            </p:cNvPr>
            <p:cNvSpPr/>
            <p:nvPr/>
          </p:nvSpPr>
          <p:spPr>
            <a:xfrm>
              <a:off x="8820150" y="43529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10F944D-1E23-5D0C-E82B-381902B3E9B8}"/>
                </a:ext>
              </a:extLst>
            </p:cNvPr>
            <p:cNvSpPr/>
            <p:nvPr/>
          </p:nvSpPr>
          <p:spPr>
            <a:xfrm>
              <a:off x="8515350" y="46005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21AB3D24-AF07-8830-56DC-CB8D735400E7}"/>
                </a:ext>
              </a:extLst>
            </p:cNvPr>
            <p:cNvSpPr/>
            <p:nvPr/>
          </p:nvSpPr>
          <p:spPr>
            <a:xfrm>
              <a:off x="8143875" y="46196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A6E77CDC-3956-B766-6B16-9BF8E39F4D88}"/>
                </a:ext>
              </a:extLst>
            </p:cNvPr>
            <p:cNvSpPr/>
            <p:nvPr/>
          </p:nvSpPr>
          <p:spPr>
            <a:xfrm>
              <a:off x="7667625" y="46196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8C74119F-1ECC-D004-FDE6-41CC332DDC83}"/>
                </a:ext>
              </a:extLst>
            </p:cNvPr>
            <p:cNvSpPr/>
            <p:nvPr/>
          </p:nvSpPr>
          <p:spPr>
            <a:xfrm>
              <a:off x="7277100" y="46196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BF666BDC-9EFB-1286-7BDD-D3BDD76AA819}"/>
                </a:ext>
              </a:extLst>
            </p:cNvPr>
            <p:cNvSpPr/>
            <p:nvPr/>
          </p:nvSpPr>
          <p:spPr>
            <a:xfrm>
              <a:off x="7334250" y="337184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E5B8B049-119E-EAD8-D80A-45CB88693133}"/>
                </a:ext>
              </a:extLst>
            </p:cNvPr>
            <p:cNvSpPr/>
            <p:nvPr/>
          </p:nvSpPr>
          <p:spPr>
            <a:xfrm>
              <a:off x="3000375" y="356234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05E8698C-ECBD-2684-D049-3FA87B8144DF}"/>
                </a:ext>
              </a:extLst>
            </p:cNvPr>
            <p:cNvSpPr/>
            <p:nvPr/>
          </p:nvSpPr>
          <p:spPr>
            <a:xfrm>
              <a:off x="3028950" y="278129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21FDFE44-B530-0323-B05F-A79331864D06}"/>
                </a:ext>
              </a:extLst>
            </p:cNvPr>
            <p:cNvSpPr/>
            <p:nvPr/>
          </p:nvSpPr>
          <p:spPr>
            <a:xfrm>
              <a:off x="3028950" y="2209799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2EB16EBE-22B8-2E6C-F98C-32043DDFCD70}"/>
                </a:ext>
              </a:extLst>
            </p:cNvPr>
            <p:cNvSpPr/>
            <p:nvPr/>
          </p:nvSpPr>
          <p:spPr>
            <a:xfrm>
              <a:off x="3352800" y="153352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D5A18154-E415-F215-7E01-34E1DF87826A}"/>
                </a:ext>
              </a:extLst>
            </p:cNvPr>
            <p:cNvSpPr/>
            <p:nvPr/>
          </p:nvSpPr>
          <p:spPr>
            <a:xfrm>
              <a:off x="3619500" y="2009774"/>
              <a:ext cx="266700" cy="2476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A9CA92C0-BBFD-8E4D-B89C-4F9695354DC2}"/>
                </a:ext>
              </a:extLst>
            </p:cNvPr>
            <p:cNvSpPr/>
            <p:nvPr/>
          </p:nvSpPr>
          <p:spPr>
            <a:xfrm>
              <a:off x="3067050" y="4143374"/>
              <a:ext cx="419100" cy="20955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0035F9A-EC21-C06C-59DA-35C290035A32}"/>
                </a:ext>
              </a:extLst>
            </p:cNvPr>
            <p:cNvSpPr txBox="1"/>
            <p:nvPr/>
          </p:nvSpPr>
          <p:spPr>
            <a:xfrm>
              <a:off x="2990849" y="356234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34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ED4AAC4-E1F9-5A05-357A-C6DB9ABD0173}"/>
                </a:ext>
              </a:extLst>
            </p:cNvPr>
            <p:cNvGrpSpPr/>
            <p:nvPr/>
          </p:nvGrpSpPr>
          <p:grpSpPr>
            <a:xfrm>
              <a:off x="4419599" y="5619749"/>
              <a:ext cx="2409825" cy="468987"/>
              <a:chOff x="4419599" y="5619749"/>
              <a:chExt cx="2409825" cy="468987"/>
            </a:xfrm>
          </p:grpSpPr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B398E100-C657-2A22-DC43-BD5B71AF0969}"/>
                  </a:ext>
                </a:extLst>
              </p:cNvPr>
              <p:cNvSpPr/>
              <p:nvPr/>
            </p:nvSpPr>
            <p:spPr>
              <a:xfrm>
                <a:off x="4581525" y="5619749"/>
                <a:ext cx="962025" cy="466725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6456475-DB02-7090-8DA9-FA08ABC80622}"/>
                  </a:ext>
                </a:extLst>
              </p:cNvPr>
              <p:cNvSpPr txBox="1"/>
              <p:nvPr/>
            </p:nvSpPr>
            <p:spPr>
              <a:xfrm>
                <a:off x="4419599" y="5638799"/>
                <a:ext cx="1285875" cy="43088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100" b="1" dirty="0"/>
                  <a:t>Employer </a:t>
                </a:r>
                <a:endParaRPr lang="en-US" sz="1600" dirty="0"/>
              </a:p>
              <a:p>
                <a:pPr algn="ctr"/>
                <a:r>
                  <a:rPr lang="en-US" sz="1100" b="1" dirty="0"/>
                  <a:t>Tables</a:t>
                </a:r>
                <a:endParaRPr lang="en-US" sz="1600" dirty="0"/>
              </a:p>
            </p:txBody>
          </p:sp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10D5D6E7-951A-D5E8-6E3E-08558F3A593A}"/>
                  </a:ext>
                </a:extLst>
              </p:cNvPr>
              <p:cNvSpPr/>
              <p:nvPr/>
            </p:nvSpPr>
            <p:spPr>
              <a:xfrm>
                <a:off x="5753099" y="5638799"/>
                <a:ext cx="857250" cy="428625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1F15752-F0E6-9A3B-61F9-6690374744DD}"/>
                  </a:ext>
                </a:extLst>
              </p:cNvPr>
              <p:cNvSpPr txBox="1"/>
              <p:nvPr/>
            </p:nvSpPr>
            <p:spPr>
              <a:xfrm>
                <a:off x="5543549" y="5657849"/>
                <a:ext cx="1285875" cy="43088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100" b="1" dirty="0"/>
                  <a:t>Registration</a:t>
                </a:r>
                <a:endParaRPr lang="en-US" sz="1600" dirty="0"/>
              </a:p>
              <a:p>
                <a:pPr algn="ctr"/>
                <a:r>
                  <a:rPr lang="en-US" sz="1100" b="1" dirty="0"/>
                  <a:t>Tables</a:t>
                </a:r>
                <a:endParaRPr lang="en-US" sz="1600" dirty="0"/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C9732B1-F181-6189-6258-2B7667BF8C50}"/>
                </a:ext>
              </a:extLst>
            </p:cNvPr>
            <p:cNvSpPr txBox="1"/>
            <p:nvPr/>
          </p:nvSpPr>
          <p:spPr>
            <a:xfrm>
              <a:off x="8724899" y="302894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21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548C1CE-9E01-AAE2-4EDE-D45EEA53B4F2}"/>
                </a:ext>
              </a:extLst>
            </p:cNvPr>
            <p:cNvSpPr txBox="1"/>
            <p:nvPr/>
          </p:nvSpPr>
          <p:spPr>
            <a:xfrm>
              <a:off x="8677274" y="37718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20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BD0C4E5-E22F-D01E-9E68-5C176FCDC177}"/>
                </a:ext>
              </a:extLst>
            </p:cNvPr>
            <p:cNvSpPr txBox="1"/>
            <p:nvPr/>
          </p:nvSpPr>
          <p:spPr>
            <a:xfrm>
              <a:off x="8782049" y="435292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19</a:t>
              </a:r>
              <a:endParaRPr lang="en-US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BD1124E-2FD7-F75E-47CD-20F8812DB5FA}"/>
                </a:ext>
              </a:extLst>
            </p:cNvPr>
            <p:cNvSpPr txBox="1"/>
            <p:nvPr/>
          </p:nvSpPr>
          <p:spPr>
            <a:xfrm>
              <a:off x="8458199" y="459104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18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8F6C4F4-832B-7F14-0C0F-A2A46551EC9A}"/>
                </a:ext>
              </a:extLst>
            </p:cNvPr>
            <p:cNvSpPr txBox="1"/>
            <p:nvPr/>
          </p:nvSpPr>
          <p:spPr>
            <a:xfrm>
              <a:off x="8115299" y="461962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17</a:t>
              </a:r>
              <a:endParaRPr lang="en-US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33DF7CF-E158-6B4B-3597-A12822696FC0}"/>
                </a:ext>
              </a:extLst>
            </p:cNvPr>
            <p:cNvSpPr txBox="1"/>
            <p:nvPr/>
          </p:nvSpPr>
          <p:spPr>
            <a:xfrm>
              <a:off x="7600949" y="46005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16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7DC07CD-6669-2B9C-06E7-C9A476A8E19B}"/>
                </a:ext>
              </a:extLst>
            </p:cNvPr>
            <p:cNvSpPr txBox="1"/>
            <p:nvPr/>
          </p:nvSpPr>
          <p:spPr>
            <a:xfrm>
              <a:off x="7219949" y="46005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15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FE80827-18D3-119D-FA74-EA5BBF412781}"/>
                </a:ext>
              </a:extLst>
            </p:cNvPr>
            <p:cNvSpPr txBox="1"/>
            <p:nvPr/>
          </p:nvSpPr>
          <p:spPr>
            <a:xfrm>
              <a:off x="7296149" y="33432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14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7E2DC28-CCF6-4667-93EF-4A72979B77AD}"/>
                </a:ext>
              </a:extLst>
            </p:cNvPr>
            <p:cNvSpPr txBox="1"/>
            <p:nvPr/>
          </p:nvSpPr>
          <p:spPr>
            <a:xfrm>
              <a:off x="5486399" y="26193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27</a:t>
              </a:r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6344174-5C9E-FF43-5040-D624A6B96BC1}"/>
                </a:ext>
              </a:extLst>
            </p:cNvPr>
            <p:cNvSpPr txBox="1"/>
            <p:nvPr/>
          </p:nvSpPr>
          <p:spPr>
            <a:xfrm>
              <a:off x="6343649" y="26574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26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46057EA-36F8-25F3-8878-D2DF96670C5C}"/>
                </a:ext>
              </a:extLst>
            </p:cNvPr>
            <p:cNvSpPr txBox="1"/>
            <p:nvPr/>
          </p:nvSpPr>
          <p:spPr>
            <a:xfrm>
              <a:off x="7353299" y="207644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25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1210667-883E-FB5E-F3CC-25A49CC89A1F}"/>
                </a:ext>
              </a:extLst>
            </p:cNvPr>
            <p:cNvSpPr txBox="1"/>
            <p:nvPr/>
          </p:nvSpPr>
          <p:spPr>
            <a:xfrm>
              <a:off x="7705724" y="23240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24</a:t>
              </a:r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4853558-EA51-BAC6-F436-E0A8CAC73DFB}"/>
                </a:ext>
              </a:extLst>
            </p:cNvPr>
            <p:cNvSpPr txBox="1"/>
            <p:nvPr/>
          </p:nvSpPr>
          <p:spPr>
            <a:xfrm>
              <a:off x="8353424" y="263842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23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BC0CFBD-761C-1651-A6A3-D1BFAAC02652}"/>
                </a:ext>
              </a:extLst>
            </p:cNvPr>
            <p:cNvSpPr txBox="1"/>
            <p:nvPr/>
          </p:nvSpPr>
          <p:spPr>
            <a:xfrm>
              <a:off x="8753474" y="25145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22</a:t>
              </a:r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3E60ED7-2FFE-69F6-15DB-C7BC23702CF3}"/>
                </a:ext>
              </a:extLst>
            </p:cNvPr>
            <p:cNvSpPr txBox="1"/>
            <p:nvPr/>
          </p:nvSpPr>
          <p:spPr>
            <a:xfrm>
              <a:off x="3009899" y="27717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32</a:t>
              </a:r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50CCFE7-6076-28F1-3FC9-9372E07BA02D}"/>
                </a:ext>
              </a:extLst>
            </p:cNvPr>
            <p:cNvSpPr txBox="1"/>
            <p:nvPr/>
          </p:nvSpPr>
          <p:spPr>
            <a:xfrm>
              <a:off x="3009899" y="22002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31</a:t>
              </a:r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DA80597-1B33-5B4E-32C9-9E071005895C}"/>
                </a:ext>
              </a:extLst>
            </p:cNvPr>
            <p:cNvSpPr txBox="1"/>
            <p:nvPr/>
          </p:nvSpPr>
          <p:spPr>
            <a:xfrm>
              <a:off x="3314699" y="15144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30</a:t>
              </a:r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4D2D794-F16F-549B-4BBB-A6796D85B4A3}"/>
                </a:ext>
              </a:extLst>
            </p:cNvPr>
            <p:cNvSpPr txBox="1"/>
            <p:nvPr/>
          </p:nvSpPr>
          <p:spPr>
            <a:xfrm>
              <a:off x="3581399" y="19811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29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D3FCB3E-B60D-6110-3A4A-56D95DBA3885}"/>
                </a:ext>
              </a:extLst>
            </p:cNvPr>
            <p:cNvSpPr txBox="1"/>
            <p:nvPr/>
          </p:nvSpPr>
          <p:spPr>
            <a:xfrm>
              <a:off x="4562474" y="265747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28</a:t>
              </a:r>
              <a:endParaRPr lang="en-US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30CB196-C205-F408-49EC-F6C4A1428294}"/>
                </a:ext>
              </a:extLst>
            </p:cNvPr>
            <p:cNvSpPr txBox="1"/>
            <p:nvPr/>
          </p:nvSpPr>
          <p:spPr>
            <a:xfrm>
              <a:off x="3295649" y="30860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33</a:t>
              </a:r>
              <a:endParaRPr lang="en-US" dirty="0"/>
            </a:p>
          </p:txBody>
        </p:sp>
        <p:sp>
          <p:nvSpPr>
            <p:cNvPr id="70" name="Arrow: Right 69">
              <a:extLst>
                <a:ext uri="{FF2B5EF4-FFF2-40B4-BE49-F238E27FC236}">
                  <a16:creationId xmlns:a16="http://schemas.microsoft.com/office/drawing/2014/main" id="{CEE7E973-15A8-6C74-C34C-29DDD13C593C}"/>
                </a:ext>
              </a:extLst>
            </p:cNvPr>
            <p:cNvSpPr/>
            <p:nvPr/>
          </p:nvSpPr>
          <p:spPr>
            <a:xfrm>
              <a:off x="6743700" y="3495675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Arrow: Right 70">
              <a:extLst>
                <a:ext uri="{FF2B5EF4-FFF2-40B4-BE49-F238E27FC236}">
                  <a16:creationId xmlns:a16="http://schemas.microsoft.com/office/drawing/2014/main" id="{EF8E0608-78E7-6404-1831-D35BC82AD698}"/>
                </a:ext>
              </a:extLst>
            </p:cNvPr>
            <p:cNvSpPr/>
            <p:nvPr/>
          </p:nvSpPr>
          <p:spPr>
            <a:xfrm rot="5400000">
              <a:off x="7143750" y="406717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Arrow: Right 71">
              <a:extLst>
                <a:ext uri="{FF2B5EF4-FFF2-40B4-BE49-F238E27FC236}">
                  <a16:creationId xmlns:a16="http://schemas.microsoft.com/office/drawing/2014/main" id="{664568A8-543C-72F0-9921-E3CED8D6DB82}"/>
                </a:ext>
              </a:extLst>
            </p:cNvPr>
            <p:cNvSpPr/>
            <p:nvPr/>
          </p:nvSpPr>
          <p:spPr>
            <a:xfrm>
              <a:off x="8067675" y="444817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row: Right 72">
              <a:extLst>
                <a:ext uri="{FF2B5EF4-FFF2-40B4-BE49-F238E27FC236}">
                  <a16:creationId xmlns:a16="http://schemas.microsoft.com/office/drawing/2014/main" id="{D9D2490A-01A0-30B3-FB44-122081AB7D8F}"/>
                </a:ext>
              </a:extLst>
            </p:cNvPr>
            <p:cNvSpPr/>
            <p:nvPr/>
          </p:nvSpPr>
          <p:spPr>
            <a:xfrm rot="-5400000">
              <a:off x="8429625" y="355282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Arrow: Right 73">
              <a:extLst>
                <a:ext uri="{FF2B5EF4-FFF2-40B4-BE49-F238E27FC236}">
                  <a16:creationId xmlns:a16="http://schemas.microsoft.com/office/drawing/2014/main" id="{BB807EED-8ABA-0E48-F5D1-C1B3F51DD104}"/>
                </a:ext>
              </a:extLst>
            </p:cNvPr>
            <p:cNvSpPr/>
            <p:nvPr/>
          </p:nvSpPr>
          <p:spPr>
            <a:xfrm rot="10800000">
              <a:off x="7829550" y="263842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row: Right 74">
              <a:extLst>
                <a:ext uri="{FF2B5EF4-FFF2-40B4-BE49-F238E27FC236}">
                  <a16:creationId xmlns:a16="http://schemas.microsoft.com/office/drawing/2014/main" id="{DEC18BD7-CCC5-A91F-4319-C0465A503F28}"/>
                </a:ext>
              </a:extLst>
            </p:cNvPr>
            <p:cNvSpPr/>
            <p:nvPr/>
          </p:nvSpPr>
          <p:spPr>
            <a:xfrm rot="10800000">
              <a:off x="5819775" y="250507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Arrow: Right 75">
              <a:extLst>
                <a:ext uri="{FF2B5EF4-FFF2-40B4-BE49-F238E27FC236}">
                  <a16:creationId xmlns:a16="http://schemas.microsoft.com/office/drawing/2014/main" id="{BE5651F9-4200-144C-6EC6-88F84A5A50FC}"/>
                </a:ext>
              </a:extLst>
            </p:cNvPr>
            <p:cNvSpPr/>
            <p:nvPr/>
          </p:nvSpPr>
          <p:spPr>
            <a:xfrm rot="10800000">
              <a:off x="4229100" y="248602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row: Right 76">
              <a:extLst>
                <a:ext uri="{FF2B5EF4-FFF2-40B4-BE49-F238E27FC236}">
                  <a16:creationId xmlns:a16="http://schemas.microsoft.com/office/drawing/2014/main" id="{78B2E0B5-E877-CF7D-564D-E48316EE7A9B}"/>
                </a:ext>
              </a:extLst>
            </p:cNvPr>
            <p:cNvSpPr/>
            <p:nvPr/>
          </p:nvSpPr>
          <p:spPr>
            <a:xfrm rot="13140000">
              <a:off x="3543300" y="2362199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Arrow: Right 77">
              <a:extLst>
                <a:ext uri="{FF2B5EF4-FFF2-40B4-BE49-F238E27FC236}">
                  <a16:creationId xmlns:a16="http://schemas.microsoft.com/office/drawing/2014/main" id="{C0CC2B48-4FB4-E41C-4A67-243BFBD8777D}"/>
                </a:ext>
              </a:extLst>
            </p:cNvPr>
            <p:cNvSpPr/>
            <p:nvPr/>
          </p:nvSpPr>
          <p:spPr>
            <a:xfrm rot="5400000">
              <a:off x="3162300" y="267652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Arrow: Right 78">
              <a:extLst>
                <a:ext uri="{FF2B5EF4-FFF2-40B4-BE49-F238E27FC236}">
                  <a16:creationId xmlns:a16="http://schemas.microsoft.com/office/drawing/2014/main" id="{C55E230A-32F9-8F94-BA46-C2BA25629A42}"/>
                </a:ext>
              </a:extLst>
            </p:cNvPr>
            <p:cNvSpPr/>
            <p:nvPr/>
          </p:nvSpPr>
          <p:spPr>
            <a:xfrm rot="-2040000">
              <a:off x="3314699" y="3705224"/>
              <a:ext cx="476250" cy="952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32CC1C9A-8C85-502F-0214-FB3FD5CB736A}"/>
                </a:ext>
              </a:extLst>
            </p:cNvPr>
            <p:cNvSpPr/>
            <p:nvPr/>
          </p:nvSpPr>
          <p:spPr>
            <a:xfrm>
              <a:off x="3009899" y="666749"/>
              <a:ext cx="247650" cy="257175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10547A5-0F21-2A39-9F7E-EC83F936015D}"/>
                </a:ext>
              </a:extLst>
            </p:cNvPr>
            <p:cNvSpPr txBox="1"/>
            <p:nvPr/>
          </p:nvSpPr>
          <p:spPr>
            <a:xfrm>
              <a:off x="3086099" y="4114799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R2</a:t>
              </a:r>
              <a:endParaRPr lang="en-US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FCABADF-D766-EF71-C0D7-467F76A75B50}"/>
                </a:ext>
              </a:extLst>
            </p:cNvPr>
            <p:cNvSpPr txBox="1"/>
            <p:nvPr/>
          </p:nvSpPr>
          <p:spPr>
            <a:xfrm>
              <a:off x="2952749" y="657224"/>
              <a:ext cx="5334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/>
                <a:t>R1</a:t>
              </a:r>
              <a:endParaRPr lang="en-US" dirty="0"/>
            </a:p>
          </p:txBody>
        </p:sp>
      </p:grpSp>
      <p:pic>
        <p:nvPicPr>
          <p:cNvPr id="85" name="Picture 84" descr="A close-up of a logo&#10;&#10;Description automatically generated">
            <a:extLst>
              <a:ext uri="{FF2B5EF4-FFF2-40B4-BE49-F238E27FC236}">
                <a16:creationId xmlns:a16="http://schemas.microsoft.com/office/drawing/2014/main" id="{18579F02-2562-D2A8-A486-145296074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6788" y="300038"/>
            <a:ext cx="3352800" cy="990600"/>
          </a:xfrm>
          <a:prstGeom prst="rect">
            <a:avLst/>
          </a:prstGeom>
        </p:spPr>
      </p:pic>
      <p:pic>
        <p:nvPicPr>
          <p:cNvPr id="86" name="Picture 85" descr="A close-up of a logo&#10;&#10;Description automatically generated">
            <a:extLst>
              <a:ext uri="{FF2B5EF4-FFF2-40B4-BE49-F238E27FC236}">
                <a16:creationId xmlns:a16="http://schemas.microsoft.com/office/drawing/2014/main" id="{8595FA2A-1397-C57C-6A8D-0D5FA2E2FF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750" y="1357313"/>
            <a:ext cx="2895600" cy="647700"/>
          </a:xfrm>
          <a:prstGeom prst="rect">
            <a:avLst/>
          </a:prstGeom>
        </p:spPr>
      </p:pic>
      <p:pic>
        <p:nvPicPr>
          <p:cNvPr id="88" name="Picture 87" descr="A logo of a company&#10;&#10;Description automatically generated">
            <a:extLst>
              <a:ext uri="{FF2B5EF4-FFF2-40B4-BE49-F238E27FC236}">
                <a16:creationId xmlns:a16="http://schemas.microsoft.com/office/drawing/2014/main" id="{2FDD7A3B-94E1-458A-A154-B05D251885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72663" y="2157413"/>
            <a:ext cx="1247775" cy="1209675"/>
          </a:xfrm>
          <a:prstGeom prst="rect">
            <a:avLst/>
          </a:prstGeom>
        </p:spPr>
      </p:pic>
      <p:pic>
        <p:nvPicPr>
          <p:cNvPr id="89" name="Picture 88" descr="A close-up of a logo&#10;&#10;Description automatically generated">
            <a:extLst>
              <a:ext uri="{FF2B5EF4-FFF2-40B4-BE49-F238E27FC236}">
                <a16:creationId xmlns:a16="http://schemas.microsoft.com/office/drawing/2014/main" id="{C2164176-D596-6724-AFAA-8CEE554C5F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39300" y="4319588"/>
            <a:ext cx="171450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3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c63348d-b714-42ec-9331-7ceb080fc909">
      <Terms xmlns="http://schemas.microsoft.com/office/infopath/2007/PartnerControls"/>
    </lcf76f155ced4ddcb4097134ff3c332f>
    <_ip_UnifiedCompliancePolicyProperties xmlns="http://schemas.microsoft.com/sharepoint/v3" xsi:nil="true"/>
    <TaxCatchAll xmlns="db50002f-a4f8-4bf7-944b-4414a4a3340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E8ECBF3817B4AA69E307C9008D000" ma:contentTypeVersion="20" ma:contentTypeDescription="Create a new document." ma:contentTypeScope="" ma:versionID="2d00338b2c7d0683a3c38100c58782fe">
  <xsd:schema xmlns:xsd="http://www.w3.org/2001/XMLSchema" xmlns:xs="http://www.w3.org/2001/XMLSchema" xmlns:p="http://schemas.microsoft.com/office/2006/metadata/properties" xmlns:ns1="http://schemas.microsoft.com/sharepoint/v3" xmlns:ns2="fc63348d-b714-42ec-9331-7ceb080fc909" xmlns:ns3="e3ba9afa-d934-478c-9323-c8a303794fab" xmlns:ns4="db50002f-a4f8-4bf7-944b-4414a4a33408" targetNamespace="http://schemas.microsoft.com/office/2006/metadata/properties" ma:root="true" ma:fieldsID="962b2add7a7b6a974914e378b85bd425" ns1:_="" ns2:_="" ns3:_="" ns4:_="">
    <xsd:import namespace="http://schemas.microsoft.com/sharepoint/v3"/>
    <xsd:import namespace="fc63348d-b714-42ec-9331-7ceb080fc909"/>
    <xsd:import namespace="e3ba9afa-d934-478c-9323-c8a303794fab"/>
    <xsd:import namespace="db50002f-a4f8-4bf7-944b-4414a4a334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63348d-b714-42ec-9331-7ceb080fc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160a7b8-dc9e-49ba-a08b-de983de399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ba9afa-d934-478c-9323-c8a303794fa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0002f-a4f8-4bf7-944b-4414a4a33408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5b6a6c8a-170b-4f13-b616-4fd8d4b9a446}" ma:internalName="TaxCatchAll" ma:showField="CatchAllData" ma:web="e3ba9afa-d934-478c-9323-c8a303794f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2FCCF5-EC31-4EEE-9EF1-49E6C712FB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5E035A-1D61-40E6-B4AB-A7507A8EC1D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fc63348d-b714-42ec-9331-7ceb080fc909"/>
    <ds:schemaRef ds:uri="db50002f-a4f8-4bf7-944b-4414a4a33408"/>
  </ds:schemaRefs>
</ds:datastoreItem>
</file>

<file path=customXml/itemProps3.xml><?xml version="1.0" encoding="utf-8"?>
<ds:datastoreItem xmlns:ds="http://schemas.openxmlformats.org/officeDocument/2006/customXml" ds:itemID="{2FF29ABF-DBBD-438C-8ED2-93E789B31A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63348d-b714-42ec-9331-7ceb080fc909"/>
    <ds:schemaRef ds:uri="e3ba9afa-d934-478c-9323-c8a303794fab"/>
    <ds:schemaRef ds:uri="db50002f-a4f8-4bf7-944b-4414a4a334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Smits, Amy B.</dc:creator>
  <cp:lastModifiedBy>Smits, Amy B.</cp:lastModifiedBy>
  <cp:revision>192</cp:revision>
  <dcterms:created xsi:type="dcterms:W3CDTF">2024-01-18T15:48:31Z</dcterms:created>
  <dcterms:modified xsi:type="dcterms:W3CDTF">2024-01-19T19:45:15Z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0x01010048DE8ECBF3817B4AA69E307C9008D000</vt:lpwstr>
  </property>
  <property fmtid="{D5CDD505-2E9C-101B-9397-08002B2CF9AE}" pid="3" name="MSIP_Label_167838be-d265-4e35-82ad-35295101f73e_Enabled">
    <vt:lpwstr>true</vt:lpwstr>
  </property>
  <property fmtid="{D5CDD505-2E9C-101B-9397-08002B2CF9AE}" pid="4" name="MSIP_Label_167838be-d265-4e35-82ad-35295101f73e_SetDate">
    <vt:lpwstr>2024-01-18T15:48:36Z</vt:lpwstr>
  </property>
  <property fmtid="{D5CDD505-2E9C-101B-9397-08002B2CF9AE}" pid="5" name="MSIP_Label_167838be-d265-4e35-82ad-35295101f73e_Method">
    <vt:lpwstr>Standard</vt:lpwstr>
  </property>
  <property fmtid="{D5CDD505-2E9C-101B-9397-08002B2CF9AE}" pid="6" name="MSIP_Label_167838be-d265-4e35-82ad-35295101f73e_Name">
    <vt:lpwstr>Public</vt:lpwstr>
  </property>
  <property fmtid="{D5CDD505-2E9C-101B-9397-08002B2CF9AE}" pid="7" name="MSIP_Label_167838be-d265-4e35-82ad-35295101f73e_SiteId">
    <vt:lpwstr>00d501fb-5a68-42d6-b3d8-e8b2f16906d4</vt:lpwstr>
  </property>
  <property fmtid="{D5CDD505-2E9C-101B-9397-08002B2CF9AE}" pid="8" name="MSIP_Label_167838be-d265-4e35-82ad-35295101f73e_ActionId">
    <vt:lpwstr>e1e7c026-41e4-4030-8cf8-4afde92ce6d3</vt:lpwstr>
  </property>
  <property fmtid="{D5CDD505-2E9C-101B-9397-08002B2CF9AE}" pid="9" name="MSIP_Label_167838be-d265-4e35-82ad-35295101f73e_ContentBits">
    <vt:lpwstr>0</vt:lpwstr>
  </property>
  <property fmtid="{D5CDD505-2E9C-101B-9397-08002B2CF9AE}" pid="10" name="MediaServiceImageTags">
    <vt:lpwstr/>
  </property>
</Properties>
</file>